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7" r:id="rId5"/>
    <p:sldId id="261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ACAB0-1CB5-4A91-9256-716DCAB91BF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66E5A-52F5-4C2F-BCAB-09A4374B12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806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07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6223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9124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7477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8040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74D70-C4CA-4F1B-B1F3-735A98C10B3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EFF73-84BC-4359-A9B2-3E8C857EC085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 Are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Light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27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996952"/>
            <a:ext cx="8189540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the light that shows the way,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keep me safe, I’m not afraid.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the light that shows the way,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I have no fear, you are the light. 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 Are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Light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27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38890"/>
            <a:ext cx="8174360" cy="198022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only ask God one thing: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Let me live in your house forever.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That I may see your majesty,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I live in your house forever. 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462318"/>
            <a:ext cx="8189540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the light that shows the way,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keep me safe, I’m not afraid.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the light that shows the way,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I have no fear, you are the light. 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5493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4120"/>
            <a:ext cx="8155632" cy="1949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 know that I shall live,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To see the goodness of God.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Trust in God, be strong, take heart,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Put your faith in God!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996952"/>
            <a:ext cx="8189540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the light that shows the way,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keep me safe, I’m not afraid.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the light that shows the way,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I have no fear, you are the light. 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 Are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Light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27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671124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200</Words>
  <Application>Microsoft Office PowerPoint</Application>
  <PresentationFormat>On-screen Show (4:3)</PresentationFormat>
  <Paragraphs>31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2015-08-09T06:42:56Z</dcterms:created>
  <dcterms:modified xsi:type="dcterms:W3CDTF">2016-02-04T06:31:50Z</dcterms:modified>
</cp:coreProperties>
</file>